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006C-8438-480D-BDA4-1942D8CD2283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7A83-E541-4587-87D1-8E63A994F8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006C-8438-480D-BDA4-1942D8CD2283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7A83-E541-4587-87D1-8E63A994F8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006C-8438-480D-BDA4-1942D8CD2283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7A83-E541-4587-87D1-8E63A994F8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006C-8438-480D-BDA4-1942D8CD2283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7A83-E541-4587-87D1-8E63A994F8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006C-8438-480D-BDA4-1942D8CD2283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7A83-E541-4587-87D1-8E63A994F8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006C-8438-480D-BDA4-1942D8CD2283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7A83-E541-4587-87D1-8E63A994F8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006C-8438-480D-BDA4-1942D8CD2283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7A83-E541-4587-87D1-8E63A994F8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006C-8438-480D-BDA4-1942D8CD2283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7A83-E541-4587-87D1-8E63A994F8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006C-8438-480D-BDA4-1942D8CD2283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7A83-E541-4587-87D1-8E63A994F8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006C-8438-480D-BDA4-1942D8CD2283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7A83-E541-4587-87D1-8E63A994F8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006C-8438-480D-BDA4-1942D8CD2283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7A83-E541-4587-87D1-8E63A994F8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A006C-8438-480D-BDA4-1942D8CD2283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97A83-E541-4587-87D1-8E63A994F8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Complete Nonsense of Edward Lear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934200" cy="2133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Collected and Introduced by Holbrook Jackson</a:t>
            </a:r>
          </a:p>
          <a:p>
            <a:r>
              <a:rPr lang="en-US" sz="2800" dirty="0" smtClean="0"/>
              <a:t>Text Talk</a:t>
            </a:r>
          </a:p>
          <a:p>
            <a:r>
              <a:rPr lang="en-US" sz="2800" dirty="0" smtClean="0"/>
              <a:t>Bonnie Grimes Elementary</a:t>
            </a:r>
            <a:endParaRPr lang="en-US" sz="2800" dirty="0"/>
          </a:p>
        </p:txBody>
      </p:sp>
      <p:pic>
        <p:nvPicPr>
          <p:cNvPr id="4" name="Picture 3" descr="edwardlea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33800" y="152400"/>
            <a:ext cx="1371600" cy="201565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picture goes with </a:t>
            </a:r>
            <a:r>
              <a:rPr lang="en-US" b="1" i="1" dirty="0" smtClean="0"/>
              <a:t>murky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3" name="Picture 2" descr="murk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2743200"/>
            <a:ext cx="3378576" cy="2224088"/>
          </a:xfrm>
          <a:prstGeom prst="rect">
            <a:avLst/>
          </a:prstGeom>
        </p:spPr>
      </p:pic>
      <p:pic>
        <p:nvPicPr>
          <p:cNvPr id="4" name="Picture 3" descr="murkynone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53000" y="2743200"/>
            <a:ext cx="3320738" cy="2209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35562"/>
          </a:xfrm>
        </p:spPr>
        <p:txBody>
          <a:bodyPr>
            <a:normAutofit/>
          </a:bodyPr>
          <a:lstStyle/>
          <a:p>
            <a:r>
              <a:rPr lang="en-US" dirty="0" smtClean="0"/>
              <a:t>Intrinsic- something that is natural or inherent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3448050"/>
          </a:xfrm>
        </p:spPr>
        <p:txBody>
          <a:bodyPr>
            <a:normAutofit/>
          </a:bodyPr>
          <a:lstStyle/>
          <a:p>
            <a:pPr lvl="1"/>
            <a:r>
              <a:rPr lang="en-US" sz="3100" dirty="0" smtClean="0"/>
              <a:t>Word in context:  “There was an Old Man of Peru,</a:t>
            </a:r>
            <a:br>
              <a:rPr lang="en-US" sz="3100" dirty="0" smtClean="0"/>
            </a:br>
            <a:r>
              <a:rPr lang="en-US" sz="3100" dirty="0" smtClean="0"/>
              <a:t>Who never knew what he should do;</a:t>
            </a:r>
            <a:br>
              <a:rPr lang="en-US" sz="3100" dirty="0" smtClean="0"/>
            </a:br>
            <a:r>
              <a:rPr lang="en-US" sz="3100" dirty="0" smtClean="0"/>
              <a:t>So he tore off his hair, and behaved like a bear,</a:t>
            </a:r>
            <a:br>
              <a:rPr lang="en-US" sz="3100" dirty="0" smtClean="0"/>
            </a:br>
            <a:r>
              <a:rPr lang="en-US" sz="3100" dirty="0" smtClean="0"/>
              <a:t>That </a:t>
            </a:r>
            <a:r>
              <a:rPr lang="en-US" sz="3100" i="1" dirty="0" smtClean="0"/>
              <a:t>intrinsic</a:t>
            </a:r>
            <a:r>
              <a:rPr lang="en-US" sz="3100" dirty="0" smtClean="0"/>
              <a:t> Old Man of Peru.”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6400800" cy="1828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Another example: Paola has an </a:t>
            </a:r>
            <a:r>
              <a:rPr lang="en-US" b="1" i="1" dirty="0" smtClean="0"/>
              <a:t>intrinsic</a:t>
            </a:r>
            <a:r>
              <a:rPr lang="en-US" dirty="0" smtClean="0"/>
              <a:t> motivation to do well in school, not because she is getting a reward every day.</a:t>
            </a:r>
            <a:endParaRPr lang="en-US" dirty="0"/>
          </a:p>
        </p:txBody>
      </p:sp>
      <p:pic>
        <p:nvPicPr>
          <p:cNvPr id="7" name="Picture 6" descr="intrinsi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0" y="5105400"/>
            <a:ext cx="1524000" cy="155832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83162"/>
          </a:xfrm>
        </p:spPr>
        <p:txBody>
          <a:bodyPr>
            <a:normAutofit/>
          </a:bodyPr>
          <a:lstStyle/>
          <a:p>
            <a:r>
              <a:rPr lang="en-US" dirty="0" smtClean="0"/>
              <a:t>Futile- something that won’t succeed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2609850"/>
          </a:xfrm>
        </p:spPr>
        <p:txBody>
          <a:bodyPr>
            <a:noAutofit/>
          </a:bodyPr>
          <a:lstStyle/>
          <a:p>
            <a:r>
              <a:rPr lang="en-US" sz="2800" dirty="0" smtClean="0"/>
              <a:t>Word in Context: “There was an Old Man who supposed,</a:t>
            </a:r>
            <a:br>
              <a:rPr lang="en-US" sz="2800" dirty="0" smtClean="0"/>
            </a:br>
            <a:r>
              <a:rPr lang="en-US" sz="2800" dirty="0" smtClean="0"/>
              <a:t>That the street door was partially closed;</a:t>
            </a:r>
            <a:br>
              <a:rPr lang="en-US" sz="2800" dirty="0" smtClean="0"/>
            </a:br>
            <a:r>
              <a:rPr lang="en-US" sz="2800" dirty="0" smtClean="0"/>
              <a:t>But some very large rats, ate his coats and his hats, </a:t>
            </a:r>
            <a:br>
              <a:rPr lang="en-US" sz="2800" dirty="0" smtClean="0"/>
            </a:br>
            <a:r>
              <a:rPr lang="en-US" sz="2800" dirty="0" smtClean="0"/>
              <a:t>While that </a:t>
            </a:r>
            <a:r>
              <a:rPr lang="en-US" sz="2800" b="1" i="1" dirty="0" smtClean="0"/>
              <a:t>futile</a:t>
            </a:r>
            <a:r>
              <a:rPr lang="en-US" sz="2800" dirty="0" smtClean="0"/>
              <a:t> old gentleman dozed.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2192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Another example: After a mile or so, the robbers realized that trying to outrun the police was </a:t>
            </a:r>
            <a:r>
              <a:rPr lang="en-US" sz="2800" b="1" i="1" dirty="0" smtClean="0"/>
              <a:t>futile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pic>
        <p:nvPicPr>
          <p:cNvPr id="4" name="Picture 3" descr="futi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05200" y="5105400"/>
            <a:ext cx="2125982" cy="160020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30762"/>
          </a:xfrm>
        </p:spPr>
        <p:txBody>
          <a:bodyPr>
            <a:normAutofit/>
          </a:bodyPr>
          <a:lstStyle/>
          <a:p>
            <a:r>
              <a:rPr lang="en-US" dirty="0" smtClean="0"/>
              <a:t>Murky- dark, gloomy or dirty, or something that is not clear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3448050"/>
          </a:xfrm>
        </p:spPr>
        <p:txBody>
          <a:bodyPr>
            <a:noAutofit/>
          </a:bodyPr>
          <a:lstStyle/>
          <a:p>
            <a:r>
              <a:rPr lang="en-US" sz="2800" dirty="0" smtClean="0"/>
              <a:t>Word in Context: “There was a Young Lady of Turkey,</a:t>
            </a:r>
            <a:br>
              <a:rPr lang="en-US" sz="2800" dirty="0" smtClean="0"/>
            </a:br>
            <a:r>
              <a:rPr lang="en-US" sz="2800" dirty="0" smtClean="0"/>
              <a:t>Who wept when the weather was </a:t>
            </a:r>
            <a:r>
              <a:rPr lang="en-US" sz="2800" b="1" i="1" dirty="0" smtClean="0"/>
              <a:t>murky</a:t>
            </a:r>
            <a:r>
              <a:rPr lang="en-US" sz="2800" dirty="0" smtClean="0"/>
              <a:t>;</a:t>
            </a:r>
            <a:br>
              <a:rPr lang="en-US" sz="2800" dirty="0" smtClean="0"/>
            </a:br>
            <a:r>
              <a:rPr lang="en-US" sz="2800" dirty="0" smtClean="0"/>
              <a:t>When the day turned out fine, she ceased to repine, </a:t>
            </a:r>
            <a:br>
              <a:rPr lang="en-US" sz="2800" dirty="0" smtClean="0"/>
            </a:br>
            <a:r>
              <a:rPr lang="en-US" sz="2800" dirty="0" smtClean="0"/>
              <a:t>That capricious Young Lady of Turkey.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2057400"/>
          </a:xfrm>
        </p:spPr>
        <p:txBody>
          <a:bodyPr/>
          <a:lstStyle/>
          <a:p>
            <a:r>
              <a:rPr lang="en-US" dirty="0" smtClean="0"/>
              <a:t>Another example:  The pond water was brown and </a:t>
            </a:r>
            <a:r>
              <a:rPr lang="en-US" b="1" i="1" dirty="0" smtClean="0"/>
              <a:t>murky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 descr="murk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0400" y="4953000"/>
            <a:ext cx="2619375" cy="174307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Which picture shows something that is </a:t>
            </a:r>
            <a:r>
              <a:rPr lang="en-US" b="1" i="1" dirty="0" smtClean="0"/>
              <a:t>intrinsic</a:t>
            </a:r>
            <a:r>
              <a:rPr lang="en-US" dirty="0" smtClean="0"/>
              <a:t> to life? </a:t>
            </a:r>
            <a:br>
              <a:rPr lang="en-US" dirty="0" smtClean="0"/>
            </a:br>
            <a:r>
              <a:rPr lang="en-US" dirty="0" smtClean="0"/>
              <a:t>(having a lot of toys </a:t>
            </a:r>
            <a:r>
              <a:rPr lang="en-US" b="1" i="1" dirty="0" smtClean="0"/>
              <a:t>or</a:t>
            </a:r>
            <a:r>
              <a:rPr lang="en-US" dirty="0" smtClean="0"/>
              <a:t> breathing)</a:t>
            </a:r>
            <a:endParaRPr lang="en-US" dirty="0"/>
          </a:p>
        </p:txBody>
      </p:sp>
      <p:pic>
        <p:nvPicPr>
          <p:cNvPr id="3" name="Picture 2" descr="toy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2971800"/>
            <a:ext cx="3480453" cy="2606980"/>
          </a:xfrm>
          <a:prstGeom prst="rect">
            <a:avLst/>
          </a:prstGeom>
        </p:spPr>
      </p:pic>
      <p:pic>
        <p:nvPicPr>
          <p:cNvPr id="4" name="Picture 3" descr="breath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86400" y="2971800"/>
            <a:ext cx="2590800" cy="25908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When would it be </a:t>
            </a:r>
            <a:r>
              <a:rPr lang="en-US" b="1" i="1" dirty="0" smtClean="0"/>
              <a:t>futile</a:t>
            </a:r>
            <a:r>
              <a:rPr lang="en-US" dirty="0" smtClean="0"/>
              <a:t> to try to find your homework?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it was lost somewhere in your bedroom</a:t>
            </a:r>
          </a:p>
          <a:p>
            <a:r>
              <a:rPr lang="en-US" dirty="0" smtClean="0"/>
              <a:t>If your dog ate it</a:t>
            </a:r>
          </a:p>
          <a:p>
            <a:r>
              <a:rPr lang="en-US" dirty="0" smtClean="0"/>
              <a:t>If you left it on the bus</a:t>
            </a:r>
          </a:p>
          <a:p>
            <a:r>
              <a:rPr lang="en-US" dirty="0" smtClean="0"/>
              <a:t>If it fell into the ocean and was swept away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195</Words>
  <Application>Microsoft Office PowerPoint</Application>
  <PresentationFormat>On-screen Show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The Complete Nonsense of Edward Lear</vt:lpstr>
      <vt:lpstr>Intrinsic- something that is natural or inherent</vt:lpstr>
      <vt:lpstr>Word in context:  “There was an Old Man of Peru, Who never knew what he should do; So he tore off his hair, and behaved like a bear, That intrinsic Old Man of Peru.” </vt:lpstr>
      <vt:lpstr>Futile- something that won’t succeed</vt:lpstr>
      <vt:lpstr>Word in Context: “There was an Old Man who supposed, That the street door was partially closed; But some very large rats, ate his coats and his hats,  While that futile old gentleman dozed.</vt:lpstr>
      <vt:lpstr>Murky- dark, gloomy or dirty, or something that is not clear</vt:lpstr>
      <vt:lpstr>Word in Context: “There was a Young Lady of Turkey, Who wept when the weather was murky; When the day turned out fine, she ceased to repine,  That capricious Young Lady of Turkey.</vt:lpstr>
      <vt:lpstr>Which picture shows something that is intrinsic to life?  (having a lot of toys or breathing)</vt:lpstr>
      <vt:lpstr>When would it be futile to try to find your homework?</vt:lpstr>
      <vt:lpstr>Which picture goes with murky?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Complete Nonsense of Edward Lear</dc:title>
  <dc:creator>st</dc:creator>
  <cp:lastModifiedBy>st</cp:lastModifiedBy>
  <cp:revision>7</cp:revision>
  <dcterms:created xsi:type="dcterms:W3CDTF">2012-11-02T18:18:24Z</dcterms:created>
  <dcterms:modified xsi:type="dcterms:W3CDTF">2012-11-06T19:22:03Z</dcterms:modified>
</cp:coreProperties>
</file>